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6"/>
  </p:handoutMasterIdLst>
  <p:sldIdLst>
    <p:sldId id="258" r:id="rId2"/>
    <p:sldId id="260" r:id="rId3"/>
    <p:sldId id="261" r:id="rId4"/>
    <p:sldId id="259" r:id="rId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D8473B7-FBA4-47C3-8FB8-BD22340450F8}" type="datetimeFigureOut">
              <a:rPr lang="en-US" smtClean="0"/>
              <a:t>5/16/2011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01350AC-3C59-4EB9-AD34-40B8CD2EF8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D85FA-A3F2-4F10-877D-938BE48DDC8A}" type="datetimeFigureOut">
              <a:rPr lang="en-US" smtClean="0"/>
              <a:pPr/>
              <a:t>5/16/2011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0F3FE-5B6C-49BC-A5EF-810B170A479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ooter4kids.com/" TargetMode="External"/><Relationship Id="rId3" Type="http://schemas.openxmlformats.org/officeDocument/2006/relationships/hyperlink" Target="http://www.raisegreatkid.com/" TargetMode="External"/><Relationship Id="rId7" Type="http://schemas.openxmlformats.org/officeDocument/2006/relationships/hyperlink" Target="http://www.pbs.org/parents" TargetMode="External"/><Relationship Id="rId2" Type="http://schemas.openxmlformats.org/officeDocument/2006/relationships/hyperlink" Target="http://www.kidica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adastory.org/" TargetMode="External"/><Relationship Id="rId5" Type="http://schemas.openxmlformats.org/officeDocument/2006/relationships/hyperlink" Target="http://www.suelebeau.com/priminteractive.htm" TargetMode="External"/><Relationship Id="rId4" Type="http://schemas.openxmlformats.org/officeDocument/2006/relationships/hyperlink" Target="http://www.rif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Creating the Family Library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Thrifty Tools</a:t>
            </a:r>
          </a:p>
          <a:p>
            <a:r>
              <a:rPr lang="en-US" sz="3200" dirty="0" smtClean="0"/>
              <a:t>Use an old bookshelf or bookcase.</a:t>
            </a:r>
          </a:p>
          <a:p>
            <a:r>
              <a:rPr lang="en-US" sz="3200" dirty="0" smtClean="0"/>
              <a:t>Create shelves from baskets, boxes or crates.</a:t>
            </a:r>
          </a:p>
          <a:p>
            <a:r>
              <a:rPr lang="en-US" sz="3200" dirty="0" smtClean="0"/>
              <a:t>Secure shelves for young children.</a:t>
            </a:r>
          </a:p>
          <a:p>
            <a:r>
              <a:rPr lang="en-US" dirty="0" smtClean="0"/>
              <a:t>Find books from garage sales, Half price books, book exchanges, library sales.</a:t>
            </a:r>
          </a:p>
          <a:p>
            <a:r>
              <a:rPr lang="en-US" sz="3200" dirty="0" smtClean="0"/>
              <a:t>Keep library books separate from your own books.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Variety is the spice of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Title/ Author/ Subject</a:t>
            </a:r>
          </a:p>
          <a:p>
            <a:r>
              <a:rPr lang="en-US" dirty="0" smtClean="0"/>
              <a:t>Allow your children to decide how they will organize their books.</a:t>
            </a:r>
          </a:p>
          <a:p>
            <a:r>
              <a:rPr lang="en-US" dirty="0" smtClean="0"/>
              <a:t>Help them to choose a variety of books; picture books, chapter books, comic books , magazines, etc.</a:t>
            </a:r>
          </a:p>
          <a:p>
            <a:r>
              <a:rPr lang="en-US" dirty="0" smtClean="0"/>
              <a:t>Encourage your children to use the reading material around the house for their library.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Be Creative with persuasion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some guidelines to encourage reading. </a:t>
            </a:r>
          </a:p>
          <a:p>
            <a:pPr>
              <a:buNone/>
            </a:pPr>
            <a:r>
              <a:rPr lang="en-US" dirty="0" smtClean="0"/>
              <a:t>After one hour of TV have an hour of reading.</a:t>
            </a:r>
          </a:p>
          <a:p>
            <a:r>
              <a:rPr lang="en-US" dirty="0" smtClean="0"/>
              <a:t>Give the afternoon snack in or near the library.</a:t>
            </a:r>
          </a:p>
          <a:p>
            <a:r>
              <a:rPr lang="en-US" dirty="0" smtClean="0"/>
              <a:t>Homework done in or near the library.</a:t>
            </a:r>
          </a:p>
          <a:p>
            <a:r>
              <a:rPr lang="en-US" dirty="0" smtClean="0"/>
              <a:t>Use the library area to display artwork and school projects.</a:t>
            </a:r>
          </a:p>
          <a:p>
            <a:r>
              <a:rPr lang="en-US" dirty="0" smtClean="0"/>
              <a:t>Keep the library cozy with fluffy pillows and favorite soft toys.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dirty="0" smtClean="0"/>
              <a:t>Websites to help with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txBody>
          <a:bodyPr>
            <a:normAutofit lnSpcReduction="10000"/>
          </a:bodyPr>
          <a:lstStyle/>
          <a:p>
            <a:endParaRPr lang="en-US" dirty="0" smtClean="0">
              <a:solidFill>
                <a:schemeClr val="accent2">
                  <a:lumMod val="75000"/>
                </a:schemeClr>
              </a:solidFill>
              <a:hlinkClick r:id="rId2"/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www.kidica.com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3"/>
              </a:rPr>
              <a:t>www.raisegreatkid.com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4"/>
              </a:rPr>
              <a:t>www.rif.com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5"/>
              </a:rPr>
              <a:t>www.suelebeau.com/priminteractive.htm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6"/>
              </a:rPr>
              <a:t>www.readastory.org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7"/>
              </a:rPr>
              <a:t>www.PBS.org/parents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hlinkClick r:id="rId8"/>
              </a:rPr>
              <a:t>www.tooter4kids.com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188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Creating the Family Library</vt:lpstr>
      <vt:lpstr>Variety is the spice of life</vt:lpstr>
      <vt:lpstr>Be Creative with persuasion</vt:lpstr>
      <vt:lpstr>Websites to help with reading</vt:lpstr>
    </vt:vector>
  </TitlesOfParts>
  <Company>Northwest Suburban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Literacy in the Home</dc:title>
  <dc:creator>Gale Cannon</dc:creator>
  <cp:lastModifiedBy>Gale Cannon</cp:lastModifiedBy>
  <cp:revision>10</cp:revision>
  <dcterms:created xsi:type="dcterms:W3CDTF">2010-02-22T18:31:21Z</dcterms:created>
  <dcterms:modified xsi:type="dcterms:W3CDTF">2011-05-16T16:24:17Z</dcterms:modified>
</cp:coreProperties>
</file>